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6" r:id="rId5"/>
  </p:sldMasterIdLst>
  <p:notesMasterIdLst>
    <p:notesMasterId r:id="rId34"/>
  </p:notesMasterIdLst>
  <p:sldIdLst>
    <p:sldId id="260" r:id="rId6"/>
    <p:sldId id="261" r:id="rId7"/>
    <p:sldId id="407" r:id="rId8"/>
    <p:sldId id="408" r:id="rId9"/>
    <p:sldId id="406" r:id="rId10"/>
    <p:sldId id="409" r:id="rId11"/>
    <p:sldId id="410" r:id="rId12"/>
    <p:sldId id="411" r:id="rId13"/>
    <p:sldId id="405" r:id="rId14"/>
    <p:sldId id="412" r:id="rId15"/>
    <p:sldId id="413" r:id="rId16"/>
    <p:sldId id="414" r:id="rId17"/>
    <p:sldId id="415" r:id="rId18"/>
    <p:sldId id="416" r:id="rId19"/>
    <p:sldId id="404" r:id="rId20"/>
    <p:sldId id="417" r:id="rId21"/>
    <p:sldId id="418" r:id="rId22"/>
    <p:sldId id="420" r:id="rId23"/>
    <p:sldId id="419" r:id="rId24"/>
    <p:sldId id="421" r:id="rId25"/>
    <p:sldId id="422" r:id="rId26"/>
    <p:sldId id="424" r:id="rId27"/>
    <p:sldId id="425" r:id="rId28"/>
    <p:sldId id="423" r:id="rId29"/>
    <p:sldId id="426" r:id="rId30"/>
    <p:sldId id="427" r:id="rId31"/>
    <p:sldId id="428" r:id="rId32"/>
    <p:sldId id="348" r:id="rId3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ncent" initials="V" lastIdx="1" clrIdx="0">
    <p:extLst>
      <p:ext uri="{19B8F6BF-5375-455C-9EA6-DF929625EA0E}">
        <p15:presenceInfo xmlns:p15="http://schemas.microsoft.com/office/powerpoint/2012/main" userId="Vinc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4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Stijl, gemiddeld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Stijl, licht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Stijl, gemiddeld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9" autoAdjust="0"/>
    <p:restoredTop sz="61702" autoAdjust="0"/>
  </p:normalViewPr>
  <p:slideViewPr>
    <p:cSldViewPr snapToGrid="0">
      <p:cViewPr varScale="1">
        <p:scale>
          <a:sx n="68" d="100"/>
          <a:sy n="68" d="100"/>
        </p:scale>
        <p:origin x="1616" y="52"/>
      </p:cViewPr>
      <p:guideLst/>
    </p:cSldViewPr>
  </p:slideViewPr>
  <p:outlineViewPr>
    <p:cViewPr>
      <p:scale>
        <a:sx n="33" d="100"/>
        <a:sy n="33" d="100"/>
      </p:scale>
      <p:origin x="0" y="-691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CF02F9-BC98-4889-87E2-E3CE0A68BB55}" type="datetimeFigureOut">
              <a:rPr lang="nl-NL" smtClean="0"/>
              <a:t>4-6-2025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49BCF6-259F-4331-9E30-E0927B1A050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2041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F8378-6029-0F1C-54F0-BDB8643E7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E8174333-93B7-D0D3-350A-F572D60863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C5EFE9EF-B3A7-90CA-5F16-CE53D80F33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22F2F54-B5ED-4AA6-2F47-24C570DFD9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2960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966D2E-8B0E-621F-222A-8E8A9E8B5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673A0E0E-C915-0FBA-AF36-023D8A5421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0683D2F-83BA-0A16-0064-CDA034739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nl-NL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54BD546-6770-AF26-0BD0-543A93CFB8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49BCF6-259F-4331-9E30-E0927B1A0501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693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40074-12EB-4CD8-BD44-F3FCE9D62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B1E46F-5D10-4CFB-8C53-BCFC8A4A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035AED-9F0C-41D0-A848-591BACFA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BA1C85-5150-4A3E-AA36-75E62DC9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DFE127-5CFF-4B3D-A860-34B8F8B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FDB98A46-A2E0-433B-8194-7442C67552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40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119F-F38B-487F-8058-DBF40A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30479-84D5-4A2A-AF0E-DB7BFB09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718CDF-90D0-469B-85AB-AED7A3DF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9C20906-67C1-494C-9DF0-B864D326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FAC4D6-004B-4E87-99EE-C625BC3D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D6C6E-05E6-4112-A865-7C3468F1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704A28FD-1CD3-485B-8F35-07169CF568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67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C1726-4D18-408C-8262-109D2BB6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0093B78-F711-4AE4-9BD9-13C53FE3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5B62DD-1AB4-4F13-9033-6C4BF0A59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803422-9864-4D63-93FA-02AAC937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93EDF2-544B-4880-BFC1-B1F79563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58A2AC-7692-4B10-87DA-3F616F74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B4E0F19E-BC50-4A62-A244-D9191E2EED2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46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07957-319D-4EE8-9CEF-FBE95DDE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F03911-66DB-41B6-9C3E-565F09479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BF119-A901-48AD-852E-BC950B9A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9C9F42-2449-456A-93B5-1605071D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E21560-4D01-4270-9BE4-FB16A70C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3D34B65-F332-4952-9105-860562A631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55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078CA82-7151-45B0-B59E-546E427A5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0B31DA-380A-40D4-BC61-A8671FC2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988CE6-1E5B-47CE-9DCB-BE4E0DB7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397EC-3BA7-402B-B552-C10D95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CBFB6-B12C-4D8B-9F2D-485FE0CF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54E10B6-7354-48AC-B73A-F020C55399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76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40074-12EB-4CD8-BD44-F3FCE9D62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2DB1E46F-5D10-4CFB-8C53-BCFC8A4AF7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3035AED-9F0C-41D0-A848-591BACFA4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1DBA1C85-5150-4A3E-AA36-75E62DC9C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3DFE127-5CFF-4B3D-A860-34B8F8BCE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2C043078-C356-49BF-875C-B309D036EC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59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579527C-228B-4F3D-B3CE-3FBF464F34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4" y="372369"/>
            <a:ext cx="2673921" cy="522250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174422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122" y="588529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85253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  <p:pic>
        <p:nvPicPr>
          <p:cNvPr id="17" name="Afbeelding 16" descr="Afbeelding met object&#10;&#10;Automatisch gegenereerde beschrijving">
            <a:extLst>
              <a:ext uri="{FF2B5EF4-FFF2-40B4-BE49-F238E27FC236}">
                <a16:creationId xmlns:a16="http://schemas.microsoft.com/office/drawing/2014/main" id="{FA492844-730D-47FB-B698-015C0FCFCEA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61D8B-E9FB-4977-8991-0599F9D2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927AD0-1781-4EFF-98CB-630063FA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9227B6-AE0F-47D7-92BD-FFEDBE2F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CA60D0-2C17-42DC-901A-5AC8254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80C7D5-7FA8-4146-AAB8-1321D0F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9E5A0650-B33A-4CF1-8448-00AB9BC834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65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1CC94-A456-4B46-89D6-63284227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59A82B-590C-4D83-B3D0-228A63620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6D7BD5-20B3-4BD5-AD22-0738952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48636A-7E40-4F41-98B6-9997EEF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47761-E10F-47CF-B20C-D6D2C15C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 descr="Afbeelding met object&#10;&#10;Automatisch gegenereerde beschrijving">
            <a:extLst>
              <a:ext uri="{FF2B5EF4-FFF2-40B4-BE49-F238E27FC236}">
                <a16:creationId xmlns:a16="http://schemas.microsoft.com/office/drawing/2014/main" id="{69FE5183-47D3-4868-8EE9-9C689DC6E3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853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611E-FAE1-40C8-957A-50FFE0E4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24BB9D-99BA-43D9-989E-A60AD942A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6098C52-2D83-4A6E-82B9-CBAF45231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9928643-D62E-4BE8-9CC3-7B4B604D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E97B6-4FC1-4FE8-AEC8-D36D7E60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43A9B7-58D4-4A6D-AC02-6B7DA95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F4C5EA84-CE6D-42AC-8912-FD516747E2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64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B52D90C4-0398-425D-97EC-05E72D96C3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5" y="365125"/>
            <a:ext cx="2673921" cy="522875"/>
          </a:xfrm>
          <a:prstGeom prst="rect">
            <a:avLst/>
          </a:prstGeom>
        </p:spPr>
      </p:pic>
      <p:sp>
        <p:nvSpPr>
          <p:cNvPr id="13" name="Titel 12">
            <a:extLst>
              <a:ext uri="{FF2B5EF4-FFF2-40B4-BE49-F238E27FC236}">
                <a16:creationId xmlns:a16="http://schemas.microsoft.com/office/drawing/2014/main" id="{9DF5B17B-F81E-4817-9BAC-2CE7BC609F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3920" y="1737360"/>
            <a:ext cx="10424160" cy="887502"/>
          </a:xfrm>
        </p:spPr>
        <p:txBody>
          <a:bodyPr/>
          <a:lstStyle>
            <a:lvl1pPr algn="ctr">
              <a:defRPr/>
            </a:lvl1pPr>
          </a:lstStyle>
          <a:p>
            <a:r>
              <a:rPr lang="nl-NL" dirty="0"/>
              <a:t>Presentatie titel</a:t>
            </a:r>
            <a:endParaRPr lang="en-NL" dirty="0"/>
          </a:p>
        </p:txBody>
      </p:sp>
      <p:sp>
        <p:nvSpPr>
          <p:cNvPr id="20" name="Tijdelijke aanduiding voor tekst 19">
            <a:extLst>
              <a:ext uri="{FF2B5EF4-FFF2-40B4-BE49-F238E27FC236}">
                <a16:creationId xmlns:a16="http://schemas.microsoft.com/office/drawing/2014/main" id="{8234732C-4BEA-4E8C-89E9-14296CD169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83920" y="2624862"/>
            <a:ext cx="10424160" cy="558913"/>
          </a:xfrm>
        </p:spPr>
        <p:txBody>
          <a:bodyPr/>
          <a:lstStyle>
            <a:lvl1pPr marL="0" indent="0" algn="ctr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Subtitel</a:t>
            </a:r>
            <a:endParaRPr lang="en-NL" dirty="0"/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1E1AC582-85DA-48C0-9E93-ECA80F79B04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8779" y="5175143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j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naam</a:t>
            </a:r>
            <a:endParaRPr lang="en-NL" dirty="0"/>
          </a:p>
        </p:txBody>
      </p:sp>
      <p:sp>
        <p:nvSpPr>
          <p:cNvPr id="23" name="Tijdelijke aanduiding voor tekst 21">
            <a:extLst>
              <a:ext uri="{FF2B5EF4-FFF2-40B4-BE49-F238E27FC236}">
                <a16:creationId xmlns:a16="http://schemas.microsoft.com/office/drawing/2014/main" id="{B1A4B10D-59D3-4793-84BF-FE837ADDEB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8779" y="5530735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24" name="Tijdelijke aanduiding voor tekst 21">
            <a:extLst>
              <a:ext uri="{FF2B5EF4-FFF2-40B4-BE49-F238E27FC236}">
                <a16:creationId xmlns:a16="http://schemas.microsoft.com/office/drawing/2014/main" id="{5603F71E-640E-4130-91CB-359F0DA19E7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8779" y="5883556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Event / </a:t>
            </a:r>
            <a:r>
              <a:rPr lang="nl-NL" dirty="0" err="1"/>
              <a:t>Meetup</a:t>
            </a:r>
            <a:r>
              <a:rPr lang="nl-NL" dirty="0"/>
              <a:t> naam</a:t>
            </a:r>
            <a:endParaRPr lang="en-NL" dirty="0"/>
          </a:p>
        </p:txBody>
      </p:sp>
      <p:sp>
        <p:nvSpPr>
          <p:cNvPr id="25" name="Tijdelijke aanduiding voor tekst 21">
            <a:extLst>
              <a:ext uri="{FF2B5EF4-FFF2-40B4-BE49-F238E27FC236}">
                <a16:creationId xmlns:a16="http://schemas.microsoft.com/office/drawing/2014/main" id="{A7998DB8-0C38-494A-A3D2-D7DC4508105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8779" y="6244677"/>
            <a:ext cx="5633258" cy="35282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latin typeface="+mn-l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Datum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21751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3FFA9-3853-4BDF-8852-6274D92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B21C87-3C41-4991-AFBE-B4660233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5F36DC-37FA-4FDC-AA6A-6768DF59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E1C678-1091-4902-A9E8-B029840A9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F37152-9154-4F80-97C8-7E1CDF6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393C933-BE66-44A8-9872-370E248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F9D7F3E-1B30-4CDE-9578-41F7D019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EBF4BC-79D8-40C6-AFCD-92FCC87E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1" name="Afbeelding 10" descr="Afbeelding met object&#10;&#10;Automatisch gegenereerde beschrijving">
            <a:extLst>
              <a:ext uri="{FF2B5EF4-FFF2-40B4-BE49-F238E27FC236}">
                <a16:creationId xmlns:a16="http://schemas.microsoft.com/office/drawing/2014/main" id="{2CB1C214-4A23-4CAB-B3B6-800881D0A4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613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8349-B029-47D7-9EB0-C7D487F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44B4C31-9C4D-47E5-87DD-760048D3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A255C88-5E17-45BD-9ABE-A573412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7C670-AA2C-44EF-A8A3-AE17C372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 descr="Afbeelding met object&#10;&#10;Automatisch gegenereerde beschrijving">
            <a:extLst>
              <a:ext uri="{FF2B5EF4-FFF2-40B4-BE49-F238E27FC236}">
                <a16:creationId xmlns:a16="http://schemas.microsoft.com/office/drawing/2014/main" id="{6FB58A45-1713-4C29-AFE7-EE316007D6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056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E15CBE-763B-455F-9B7C-242C2129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3A1F112-BBF1-4ED7-973B-5AFA19A0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2C691C-3E6E-4A21-8057-F5504CF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6" name="Afbeelding 5" descr="Afbeelding met object&#10;&#10;Automatisch gegenereerde beschrijving">
            <a:extLst>
              <a:ext uri="{FF2B5EF4-FFF2-40B4-BE49-F238E27FC236}">
                <a16:creationId xmlns:a16="http://schemas.microsoft.com/office/drawing/2014/main" id="{41EBC536-491B-4EC7-94DB-6162168DB1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111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18119F-F38B-487F-8058-DBF40A89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F30479-84D5-4A2A-AF0E-DB7BFB092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4718CDF-90D0-469B-85AB-AED7A3DF9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9C20906-67C1-494C-9DF0-B864D326F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FAC4D6-004B-4E87-99EE-C625BC3D6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56D6C6E-05E6-4112-A865-7C3468F1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44CA4D25-703F-4BD5-8E9D-A6B5D7DA6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28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FC1726-4D18-408C-8262-109D2BB61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70093B78-F711-4AE4-9BD9-13C53FE384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A5B62DD-1AB4-4F13-9033-6C4BF0A59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BE803422-9864-4D63-93FA-02AAC937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93EDF2-544B-4880-BFC1-B1F795632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58A2AC-7692-4B10-87DA-3F616F742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9" name="Afbeelding 8" descr="Afbeelding met object&#10;&#10;Automatisch gegenereerde beschrijving">
            <a:extLst>
              <a:ext uri="{FF2B5EF4-FFF2-40B4-BE49-F238E27FC236}">
                <a16:creationId xmlns:a16="http://schemas.microsoft.com/office/drawing/2014/main" id="{29DCEDC6-8F1C-4B42-9219-2A556471E2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661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507957-319D-4EE8-9CEF-FBE95DDE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AF03911-66DB-41B6-9C3E-565F09479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ADBF119-A901-48AD-852E-BC950B9A5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89C9F42-2449-456A-93B5-1605071DC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BE21560-4D01-4270-9BE4-FB16A70C5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 descr="Afbeelding met object&#10;&#10;Automatisch gegenereerde beschrijving">
            <a:extLst>
              <a:ext uri="{FF2B5EF4-FFF2-40B4-BE49-F238E27FC236}">
                <a16:creationId xmlns:a16="http://schemas.microsoft.com/office/drawing/2014/main" id="{22611E0F-5BBB-43F6-886E-9801AA6407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72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078CA82-7151-45B0-B59E-546E427A5F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D0B31DA-380A-40D4-BC61-A8671FC2DB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4988CE6-1E5B-47CE-9DCB-BE4E0DB7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12397EC-3BA7-402B-B552-C10D952D4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3BCBFB6-B12C-4D8B-9F2D-485FE0CF2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1" name="Afbeelding 10" descr="Afbeelding met object&#10;&#10;Automatisch gegenereerde beschrijving">
            <a:extLst>
              <a:ext uri="{FF2B5EF4-FFF2-40B4-BE49-F238E27FC236}">
                <a16:creationId xmlns:a16="http://schemas.microsoft.com/office/drawing/2014/main" id="{DB5F2F14-ABC4-4610-A367-4CC98EB074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415" y="274038"/>
            <a:ext cx="1213196" cy="6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0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D4587D-1B75-45E0-BB54-49F89A569D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25188" y="2053070"/>
            <a:ext cx="8628612" cy="673505"/>
          </a:xfrm>
        </p:spPr>
        <p:txBody>
          <a:bodyPr/>
          <a:lstStyle>
            <a:lvl1pPr>
              <a:defRPr/>
            </a:lvl1pPr>
          </a:lstStyle>
          <a:p>
            <a:r>
              <a:rPr lang="nl-NL" dirty="0"/>
              <a:t>Jouw naam</a:t>
            </a:r>
            <a:endParaRPr lang="en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83F8154B-5079-445F-8CFF-5A856A4AB9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  <p:sp>
        <p:nvSpPr>
          <p:cNvPr id="8" name="Tijdelijke aanduiding voor afbeelding 7">
            <a:extLst>
              <a:ext uri="{FF2B5EF4-FFF2-40B4-BE49-F238E27FC236}">
                <a16:creationId xmlns:a16="http://schemas.microsoft.com/office/drawing/2014/main" id="{39CA3A0C-6B83-40AA-A5A2-CA15F56E995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0" y="2053070"/>
            <a:ext cx="1728787" cy="213677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 err="1"/>
              <a:t>Profiel</a:t>
            </a:r>
            <a:r>
              <a:rPr lang="en-US" dirty="0"/>
              <a:t> </a:t>
            </a:r>
            <a:r>
              <a:rPr lang="en-US" dirty="0" err="1"/>
              <a:t>foto</a:t>
            </a:r>
            <a:endParaRPr lang="en-NL" dirty="0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FD1336DF-38FD-4C84-8A93-441B87438B5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25187" y="2726575"/>
            <a:ext cx="8628611" cy="473999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Jouw functie / rol</a:t>
            </a:r>
            <a:endParaRPr lang="en-NL" dirty="0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300A04F1-5918-47FE-8317-63A4BAE744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5187" y="3200574"/>
            <a:ext cx="8628611" cy="989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Wie ben je, wat doe je, wat zijn je </a:t>
            </a:r>
            <a:r>
              <a:rPr lang="nl-NL" dirty="0" err="1"/>
              <a:t>hobbies</a:t>
            </a:r>
            <a:r>
              <a:rPr lang="nl-NL" dirty="0"/>
              <a:t> en waarom is het zo kicken cool om bij 4DotNet te werken. Alles wat je kwijt wil om jezelf een beetje te introduceren.</a:t>
            </a:r>
            <a:endParaRPr lang="en-NL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086722E-94C6-4DDA-A312-792087758B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5122" y="6352377"/>
            <a:ext cx="252000" cy="2520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C1FB664-3D70-4598-B065-6CB775ED8BF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22" y="5929846"/>
            <a:ext cx="252000" cy="2520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306C038-208D-49BA-9E27-815D35D967F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5122" y="5545562"/>
            <a:ext cx="252000" cy="252000"/>
          </a:xfrm>
          <a:prstGeom prst="rect">
            <a:avLst/>
          </a:prstGeom>
        </p:spPr>
      </p:pic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323B558C-619E-40D7-8D31-5A5678D693B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5512806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LinkedIn handle</a:t>
            </a:r>
            <a:endParaRPr lang="en-NL" dirty="0"/>
          </a:p>
        </p:txBody>
      </p:sp>
      <p:sp>
        <p:nvSpPr>
          <p:cNvPr id="20" name="Tijdelijke aanduiding voor tekst 18">
            <a:extLst>
              <a:ext uri="{FF2B5EF4-FFF2-40B4-BE49-F238E27FC236}">
                <a16:creationId xmlns:a16="http://schemas.microsoft.com/office/drawing/2014/main" id="{C8624E08-04DF-4490-AFDA-B70E897206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5901238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Twitter handle</a:t>
            </a:r>
            <a:endParaRPr lang="en-NL" dirty="0"/>
          </a:p>
        </p:txBody>
      </p:sp>
      <p:sp>
        <p:nvSpPr>
          <p:cNvPr id="21" name="Tijdelijke aanduiding voor tekst 18">
            <a:extLst>
              <a:ext uri="{FF2B5EF4-FFF2-40B4-BE49-F238E27FC236}">
                <a16:creationId xmlns:a16="http://schemas.microsoft.com/office/drawing/2014/main" id="{6AF0A09D-E9F0-4FD6-9E16-5CF7C75C5EC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6324389"/>
            <a:ext cx="6152804" cy="3079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 dirty="0"/>
              <a:t>Je GitHub handle</a:t>
            </a:r>
            <a:endParaRPr lang="en-NL" dirty="0"/>
          </a:p>
        </p:txBody>
      </p:sp>
      <p:sp>
        <p:nvSpPr>
          <p:cNvPr id="23" name="Tijdelijke aanduiding voor afbeelding 22">
            <a:extLst>
              <a:ext uri="{FF2B5EF4-FFF2-40B4-BE49-F238E27FC236}">
                <a16:creationId xmlns:a16="http://schemas.microsoft.com/office/drawing/2014/main" id="{E3B779F3-925F-4CD4-9689-003C2F4CEFD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70339" y="4579937"/>
            <a:ext cx="3109913" cy="873125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MVP Logo</a:t>
            </a:r>
            <a:endParaRPr lang="en-NL" dirty="0"/>
          </a:p>
        </p:txBody>
      </p:sp>
      <p:sp>
        <p:nvSpPr>
          <p:cNvPr id="24" name="Tijdelijke aanduiding voor afbeelding 22">
            <a:extLst>
              <a:ext uri="{FF2B5EF4-FFF2-40B4-BE49-F238E27FC236}">
                <a16:creationId xmlns:a16="http://schemas.microsoft.com/office/drawing/2014/main" id="{3B235441-92C9-41FF-8A2D-7D2F17CD2B7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370339" y="5511992"/>
            <a:ext cx="3109913" cy="1120372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Event Logo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6558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61D8B-E9FB-4977-8991-0599F9D28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2927AD0-1781-4EFF-98CB-630063FA7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9227B6-AE0F-47D7-92BD-FFEDBE2F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CA60D0-2C17-42DC-901A-5AC82549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580C7D5-7FA8-4146-AAB8-1321D0FA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BDC52A6-68B1-4EF9-BEF2-70C86DB3D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91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31CC94-A456-4B46-89D6-63284227A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59A82B-590C-4D83-B3D0-228A63620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76D7BD5-20B3-4BD5-AD22-07389527F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148636A-7E40-4F41-98B6-9997EEF0F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C347761-E10F-47CF-B20C-D6D2C15C6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0E6A64-1562-44C3-9F82-188BCE8BD7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58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3A611E-FAE1-40C8-957A-50FFE0E4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24BB9D-99BA-43D9-989E-A60AD942AC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6098C52-2D83-4A6E-82B9-CBAF452314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9928643-D62E-4BE8-9CC3-7B4B604D3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B2E97B6-4FC1-4FE8-AEC8-D36D7E608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A43A9B7-58D4-4A6D-AC02-6B7DA95C9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A966068-6DB2-4DDF-B422-F55558BAC6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716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D3FFA9-3853-4BDF-8852-6274D926D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EB21C87-3C41-4991-AFBE-B46602337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E5F36DC-37FA-4FDC-AA6A-6768DF598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D8E1C678-1091-4902-A9E8-B029840A9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DF37152-9154-4F80-97C8-7E1CDF638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D393C933-BE66-44A8-9872-370E248B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4F9D7F3E-1B30-4CDE-9578-41F7D019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8EEBF4BC-79D8-40C6-AFCD-92FCC87E3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9C0E883-CBE8-4F9D-B86C-73A2816A7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05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F78349-B029-47D7-9EB0-C7D487F76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844B4C31-9C4D-47E5-87DD-760048D38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A255C88-5E17-45BD-9ABE-A5734120E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51E7C670-AA2C-44EF-A8A3-AE17C372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0E6A765-9753-401A-9959-66B42B963F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19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E15CBE-763B-455F-9B7C-242C2129B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13A1F112-BBF1-4ED7-973B-5AFA19A03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A2C691C-3E6E-4A21-8057-F5504CFC2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DEE8420-E216-4B73-8980-CDAD19A83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40" y="274038"/>
            <a:ext cx="1181519" cy="59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1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10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04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94ED17-C6EB-4900-9808-B6A33A1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0E18F0-ED32-4A46-B9B4-3D6F8B3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BB849-3F6D-499E-83CF-E90E5C89F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AE4B6-489B-4B4B-AE8A-A27769488260}" type="datetimeFigureOut">
              <a:rPr lang="en-NL" smtClean="0"/>
              <a:t>06/04/2025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8F90C1-E36E-44CF-8D52-CEB355F5F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C20C25-0C05-4684-BDB5-24DC4E17D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DF39B-91D7-4A80-A9EF-F57CC8B70621}" type="slidenum">
              <a:rPr lang="en-NL" smtClean="0"/>
              <a:t>‹nr.›</a:t>
            </a:fld>
            <a:endParaRPr lang="en-NL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EEEA501-C708-4D69-9F4D-7E3CA96DE93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28986"/>
            <a:ext cx="4596858" cy="38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420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C2DE508F-63F4-4F00-89D0-19787DE16673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142" y="3036162"/>
            <a:ext cx="4596858" cy="3830715"/>
          </a:xfrm>
          <a:prstGeom prst="rect">
            <a:avLst/>
          </a:prstGeom>
        </p:spPr>
      </p:pic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994ED17-C6EB-4900-9808-B6A33A19A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en-NL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30E18F0-ED32-4A46-B9B4-3D6F8B3B73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NL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83BBB849-3F6D-499E-83CF-E90E5C89F3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55DAE4B6-489B-4B4B-AE8A-A27769488260}" type="datetimeFigureOut">
              <a:rPr lang="en-NL" smtClean="0"/>
              <a:pPr/>
              <a:t>06/04/2025</a:t>
            </a:fld>
            <a:endParaRPr lang="en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8F90C1-E36E-44CF-8D52-CEB355F5F7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en-NL" dirty="0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3C20C25-0C05-4684-BDB5-24DC4E17D4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D75DF39B-91D7-4A80-A9EF-F57CC8B70621}" type="slidenum">
              <a:rPr lang="en-NL" smtClean="0"/>
              <a:pPr/>
              <a:t>‹nr.›</a:t>
            </a:fld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117106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CEE2D7-C8F7-4066-80A9-FA9B61A7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84" y="1737360"/>
            <a:ext cx="10657631" cy="887502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Automated Dependency Updates in Azure DevOps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C8A7FD0-D917-46FF-8947-7B87C722E3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wouldn't</a:t>
            </a:r>
            <a:r>
              <a:rPr lang="nl-NL" dirty="0"/>
              <a:t> want </a:t>
            </a:r>
            <a:r>
              <a:rPr lang="nl-NL" dirty="0" err="1"/>
              <a:t>that</a:t>
            </a:r>
            <a:r>
              <a:rPr lang="nl-NL" dirty="0"/>
              <a:t>?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02DB75E-564B-4B20-9C87-DF060F7B24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Ivo Verburgh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01A000D-A6DB-4746-AF14-8E6E0BC1BA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Lead .NET Developer</a:t>
            </a:r>
          </a:p>
        </p:txBody>
      </p:sp>
      <p:sp>
        <p:nvSpPr>
          <p:cNvPr id="6" name="Tijdelijke aanduiding voor tekst 5">
            <a:extLst>
              <a:ext uri="{FF2B5EF4-FFF2-40B4-BE49-F238E27FC236}">
                <a16:creationId xmlns:a16="http://schemas.microsoft.com/office/drawing/2014/main" id="{0FBF6B70-029E-474B-AED3-8C35CC8B4E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4Dotnet pizzasessies juni 2025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3CC334F5-C7EF-44EC-8F30-97AF993BC0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 err="1"/>
              <a:t>June</a:t>
            </a:r>
            <a:r>
              <a:rPr lang="nl-NL" dirty="0"/>
              <a:t> 5th 2025</a:t>
            </a:r>
          </a:p>
        </p:txBody>
      </p:sp>
    </p:spTree>
    <p:extLst>
      <p:ext uri="{BB962C8B-B14F-4D97-AF65-F5344CB8AC3E}">
        <p14:creationId xmlns:p14="http://schemas.microsoft.com/office/powerpoint/2010/main" val="1425574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FF900-DF00-A18C-81F3-95A0060F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liminate Dependencies, Don't Manage Them - Large Scale Scrum (LeSS)">
            <a:extLst>
              <a:ext uri="{FF2B5EF4-FFF2-40B4-BE49-F238E27FC236}">
                <a16:creationId xmlns:a16="http://schemas.microsoft.com/office/drawing/2014/main" id="{459319DB-AEDC-BF89-667A-EE3C8DC3B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3" y="219142"/>
            <a:ext cx="8784010" cy="651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38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BCDE1-78D7-8C81-6FDF-9E78EBFB1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64975CE2-02E9-562B-2DF4-EC841D9CB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6" y="983679"/>
            <a:ext cx="12125864" cy="571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39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00AC7-7A6E-ED54-A824-C9226A598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7ED6212-B716-F0A2-003D-B6F44B84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449" y="346765"/>
            <a:ext cx="5945102" cy="63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96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A8AE9-D012-DD21-0752-93B42243D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825CCA86-AFBA-D532-B588-7C071FBE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418" y="102492"/>
            <a:ext cx="4129474" cy="653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87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66639-3453-8749-65DD-C6F8A2D90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17CA2D46-BA0D-98A0-46D7-527034F94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52" y="66612"/>
            <a:ext cx="4806295" cy="672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740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4C44E-78D5-757D-C4B5-B795BC94D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068D1099-D608-E5B9-E6A8-00CD97B43955}"/>
              </a:ext>
            </a:extLst>
          </p:cNvPr>
          <p:cNvSpPr txBox="1">
            <a:spLocks/>
          </p:cNvSpPr>
          <p:nvPr/>
        </p:nvSpPr>
        <p:spPr>
          <a:xfrm>
            <a:off x="570614" y="1253766"/>
            <a:ext cx="11484403" cy="6513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32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9690958-48B6-5FCD-5A02-473042C58D1A}"/>
              </a:ext>
            </a:extLst>
          </p:cNvPr>
          <p:cNvSpPr txBox="1"/>
          <p:nvPr/>
        </p:nvSpPr>
        <p:spPr>
          <a:xfrm>
            <a:off x="609598" y="1649690"/>
            <a:ext cx="1140643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dirty="0">
                <a:solidFill>
                  <a:srgbClr val="02040E"/>
                </a:solidFill>
              </a:rPr>
              <a:t>“It’s much easier to apply a patch when it’s really critical if you’re closer to the latest version,”</a:t>
            </a:r>
          </a:p>
        </p:txBody>
      </p:sp>
    </p:spTree>
    <p:extLst>
      <p:ext uri="{BB962C8B-B14F-4D97-AF65-F5344CB8AC3E}">
        <p14:creationId xmlns:p14="http://schemas.microsoft.com/office/powerpoint/2010/main" val="10487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694CB-4D6F-B4A6-0689-9CAE1C30B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4F43B7D4-306C-84DE-C8CC-85C25AC0C1E5}"/>
              </a:ext>
            </a:extLst>
          </p:cNvPr>
          <p:cNvSpPr txBox="1">
            <a:spLocks/>
          </p:cNvSpPr>
          <p:nvPr/>
        </p:nvSpPr>
        <p:spPr>
          <a:xfrm>
            <a:off x="570614" y="1253766"/>
            <a:ext cx="11484403" cy="651392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nl-NL" sz="3200" dirty="0"/>
          </a:p>
        </p:txBody>
      </p:sp>
      <p:sp>
        <p:nvSpPr>
          <p:cNvPr id="3" name="Tekstvak 2">
            <a:extLst>
              <a:ext uri="{FF2B5EF4-FFF2-40B4-BE49-F238E27FC236}">
                <a16:creationId xmlns:a16="http://schemas.microsoft.com/office/drawing/2014/main" id="{F4EE8BF3-ED4C-4BB6-5DBD-0DB8C38A16F7}"/>
              </a:ext>
            </a:extLst>
          </p:cNvPr>
          <p:cNvSpPr txBox="1"/>
          <p:nvPr/>
        </p:nvSpPr>
        <p:spPr>
          <a:xfrm>
            <a:off x="414778" y="414779"/>
            <a:ext cx="11406433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en-US" sz="4800" dirty="0">
              <a:solidFill>
                <a:srgbClr val="02040E"/>
              </a:solidFill>
            </a:endParaRPr>
          </a:p>
          <a:p>
            <a:pPr algn="ctr"/>
            <a:r>
              <a:rPr lang="en-US" sz="4800" dirty="0">
                <a:solidFill>
                  <a:srgbClr val="02040E"/>
                </a:solidFill>
              </a:rPr>
              <a:t>“Small software changes are easier than big software changes. If you’re constantly updating your dependencies, you can handle those changes over time rather than having them all at once.”</a:t>
            </a:r>
          </a:p>
          <a:p>
            <a:endParaRPr lang="en-US" dirty="0">
              <a:solidFill>
                <a:srgbClr val="02040E"/>
              </a:solidFill>
            </a:endParaRPr>
          </a:p>
          <a:p>
            <a:r>
              <a:rPr lang="en-US" sz="2400" dirty="0">
                <a:solidFill>
                  <a:srgbClr val="02040E"/>
                </a:solidFill>
              </a:rPr>
              <a:t>Maya Kaczorowski</a:t>
            </a:r>
          </a:p>
          <a:p>
            <a:r>
              <a:rPr lang="en-US" sz="2400" dirty="0">
                <a:solidFill>
                  <a:srgbClr val="02040E"/>
                </a:solidFill>
              </a:rPr>
              <a:t>senior director of product management and software supply chain security at GitHub</a:t>
            </a:r>
          </a:p>
          <a:p>
            <a:endParaRPr lang="nl-NL" dirty="0">
              <a:solidFill>
                <a:srgbClr val="02040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359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58B82-4207-4987-890A-33D784FE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239.300+ Boring Stockfoto's, afbeeldingen en royalty-free beelden - iStock  | Boring presentation, Yawning, Sarcasm">
            <a:extLst>
              <a:ext uri="{FF2B5EF4-FFF2-40B4-BE49-F238E27FC236}">
                <a16:creationId xmlns:a16="http://schemas.microsoft.com/office/drawing/2014/main" id="{7FCAB4EB-50C7-6E61-8AB4-46007688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4" y="145199"/>
            <a:ext cx="9851402" cy="656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74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6E30E-95F0-82C4-360A-4BF87E6C8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97370CF9-5207-4660-B348-097ADCC7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474" y="644279"/>
            <a:ext cx="9851402" cy="55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408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87F0A-0D4C-4379-6016-4A03F9768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95D56404-F03E-A8EA-3817-B718251C4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49270"/>
              </p:ext>
            </p:extLst>
          </p:nvPr>
        </p:nvGraphicFramePr>
        <p:xfrm>
          <a:off x="1" y="4370"/>
          <a:ext cx="12191999" cy="685363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2584175">
                  <a:extLst>
                    <a:ext uri="{9D8B030D-6E8A-4147-A177-3AD203B41FA5}">
                      <a16:colId xmlns:a16="http://schemas.microsoft.com/office/drawing/2014/main" val="1176284292"/>
                    </a:ext>
                  </a:extLst>
                </a:gridCol>
                <a:gridCol w="1888433">
                  <a:extLst>
                    <a:ext uri="{9D8B030D-6E8A-4147-A177-3AD203B41FA5}">
                      <a16:colId xmlns:a16="http://schemas.microsoft.com/office/drawing/2014/main" val="3502424291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3376477180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2913048202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4118422153"/>
                    </a:ext>
                  </a:extLst>
                </a:gridCol>
                <a:gridCol w="1474304">
                  <a:extLst>
                    <a:ext uri="{9D8B030D-6E8A-4147-A177-3AD203B41FA5}">
                      <a16:colId xmlns:a16="http://schemas.microsoft.com/office/drawing/2014/main" val="3026457193"/>
                    </a:ext>
                  </a:extLst>
                </a:gridCol>
                <a:gridCol w="1474304">
                  <a:extLst>
                    <a:ext uri="{9D8B030D-6E8A-4147-A177-3AD203B41FA5}">
                      <a16:colId xmlns:a16="http://schemas.microsoft.com/office/drawing/2014/main" val="3298582876"/>
                    </a:ext>
                  </a:extLst>
                </a:gridCol>
              </a:tblGrid>
              <a:tr h="783011"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Tool / Feature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.NET SDK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NuGet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Node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NPM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Bicep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AzDo</a:t>
                      </a:r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 YAML </a:t>
                      </a:r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Task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759194933"/>
                  </a:ext>
                </a:extLst>
              </a:tr>
              <a:tr h="182702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Dependabot</a:t>
                      </a:r>
                      <a:r>
                        <a:rPr lang="en-US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 for Azure DevOps (Tingle Software)</a:t>
                      </a:r>
                      <a:endParaRPr lang="en-US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201381504"/>
                  </a:ext>
                </a:extLst>
              </a:tr>
              <a:tr h="522008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Renovate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⚠️ </a:t>
                      </a:r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Partial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2193568393"/>
                  </a:ext>
                </a:extLst>
              </a:tr>
              <a:tr h="1044015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NuKeeper</a:t>
                      </a:r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 (</a:t>
                      </a:r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Deprecated</a:t>
                      </a:r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2069177861"/>
                  </a:ext>
                </a:extLst>
              </a:tr>
              <a:tr h="522008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dotnet-outdated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2840210972"/>
                  </a:ext>
                </a:extLst>
              </a:tr>
              <a:tr h="374024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NDepend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1355162212"/>
                  </a:ext>
                </a:extLst>
              </a:tr>
              <a:tr h="522008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ProGet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3316841"/>
                  </a:ext>
                </a:extLst>
              </a:tr>
              <a:tr h="713875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Greenkeeper (</a:t>
                      </a:r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deprecated</a:t>
                      </a:r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)</a:t>
                      </a:r>
                      <a:endParaRPr lang="nl-NL" sz="2400" b="1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4039612386"/>
                  </a:ext>
                </a:extLst>
              </a:tr>
              <a:tr h="522008"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Snyk</a:t>
                      </a:r>
                      <a:endParaRPr lang="nl-NL" sz="2400" b="1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✅ Yes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⚠️ </a:t>
                      </a:r>
                      <a:r>
                        <a:rPr lang="nl-NL" sz="2400" u="none" strike="noStrike" dirty="0" err="1">
                          <a:solidFill>
                            <a:sysClr val="windowText" lastClr="000000"/>
                          </a:solidFill>
                          <a:effectLst/>
                        </a:rPr>
                        <a:t>Partial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l-NL" sz="2400" u="none" strike="noStrike" dirty="0">
                          <a:solidFill>
                            <a:sysClr val="windowText" lastClr="000000"/>
                          </a:solidFill>
                          <a:effectLst/>
                        </a:rPr>
                        <a:t>❌ No</a:t>
                      </a:r>
                      <a:endParaRPr lang="nl-NL" sz="2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02" marR="6002" marT="6002" marB="0" anchor="ctr"/>
                </a:tc>
                <a:extLst>
                  <a:ext uri="{0D108BD9-81ED-4DB2-BD59-A6C34878D82A}">
                    <a16:rowId xmlns:a16="http://schemas.microsoft.com/office/drawing/2014/main" val="3672828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489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CDAD2B-83E7-4960-ADEB-C4D1237B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698" y="406668"/>
            <a:ext cx="8628612" cy="673505"/>
          </a:xfrm>
        </p:spPr>
        <p:txBody>
          <a:bodyPr>
            <a:normAutofit fontScale="90000"/>
          </a:bodyPr>
          <a:lstStyle/>
          <a:p>
            <a:r>
              <a:rPr lang="nl-NL" dirty="0"/>
              <a:t>Ivo Verburgh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82D7F35-FD39-4A83-8A50-22850DDE3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6698" y="1080173"/>
            <a:ext cx="8628611" cy="473999"/>
          </a:xfrm>
        </p:spPr>
        <p:txBody>
          <a:bodyPr>
            <a:normAutofit lnSpcReduction="10000"/>
          </a:bodyPr>
          <a:lstStyle/>
          <a:p>
            <a:r>
              <a:rPr lang="nl-NL" dirty="0"/>
              <a:t>Lead .NET Developer</a:t>
            </a:r>
          </a:p>
        </p:txBody>
      </p:sp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3B507E1F-540A-4198-8AAB-3C367879997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76698" y="1554172"/>
            <a:ext cx="3878813" cy="2574995"/>
          </a:xfrm>
        </p:spPr>
        <p:txBody>
          <a:bodyPr>
            <a:normAutofit/>
          </a:bodyPr>
          <a:lstStyle/>
          <a:p>
            <a:r>
              <a:rPr lang="nl-NL" dirty="0"/>
              <a:t>Software 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Kaizen</a:t>
            </a:r>
            <a:r>
              <a:rPr lang="nl-NL" dirty="0"/>
              <a:t>/</a:t>
            </a:r>
            <a:r>
              <a:rPr lang="nl-NL" dirty="0" err="1"/>
              <a:t>Lean</a:t>
            </a:r>
            <a:r>
              <a:rPr lang="nl-NL" dirty="0"/>
              <a:t>/Agile/Scrum/</a:t>
            </a:r>
            <a:r>
              <a:rPr lang="nl-NL" dirty="0" err="1"/>
              <a:t>DevOps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Code </a:t>
            </a:r>
            <a:r>
              <a:rPr lang="nl-NL" dirty="0" err="1"/>
              <a:t>Quality</a:t>
            </a:r>
            <a:r>
              <a:rPr lang="nl-NL" dirty="0"/>
              <a:t> (TDD, </a:t>
            </a:r>
            <a:r>
              <a:rPr lang="nl-NL" dirty="0" err="1"/>
              <a:t>Refactoring</a:t>
            </a:r>
            <a:r>
              <a:rPr lang="nl-NL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Architecture/Design </a:t>
            </a:r>
            <a:r>
              <a:rPr lang="nl-NL" dirty="0" err="1"/>
              <a:t>Patterns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CI (</a:t>
            </a:r>
            <a:r>
              <a:rPr lang="nl-NL" dirty="0" err="1"/>
              <a:t>Static</a:t>
            </a:r>
            <a:r>
              <a:rPr lang="nl-NL" dirty="0"/>
              <a:t> Code Analysis) / CD (IAC)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DevOps</a:t>
            </a:r>
            <a:endParaRPr lang="nl-NL" dirty="0"/>
          </a:p>
          <a:p>
            <a:endParaRPr lang="nl-NL" dirty="0"/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FC213DA-0A53-4716-A8CE-0D91D620F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46735" y="6240490"/>
            <a:ext cx="3878813" cy="307975"/>
          </a:xfrm>
        </p:spPr>
        <p:txBody>
          <a:bodyPr/>
          <a:lstStyle/>
          <a:p>
            <a:r>
              <a:rPr lang="nl-NL" dirty="0"/>
              <a:t>https://www.linkedin.com/in/ivo-verburgh/</a:t>
            </a:r>
          </a:p>
          <a:p>
            <a:endParaRPr lang="nl-NL" dirty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A7EC384-EF20-4BDE-9C00-CE0258547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0299" y="6240491"/>
            <a:ext cx="6152804" cy="307975"/>
          </a:xfrm>
        </p:spPr>
        <p:txBody>
          <a:bodyPr/>
          <a:lstStyle/>
          <a:p>
            <a:r>
              <a:rPr lang="nl-NL" dirty="0"/>
              <a:t>https://github.com/iverburgh/</a:t>
            </a:r>
          </a:p>
          <a:p>
            <a:endParaRPr lang="nl-NL" dirty="0"/>
          </a:p>
        </p:txBody>
      </p:sp>
      <p:pic>
        <p:nvPicPr>
          <p:cNvPr id="16" name="Tijdelijke aanduiding voor afbeelding 11">
            <a:extLst>
              <a:ext uri="{FF2B5EF4-FFF2-40B4-BE49-F238E27FC236}">
                <a16:creationId xmlns:a16="http://schemas.microsoft.com/office/drawing/2014/main" id="{C56D99FB-6D10-42D4-9492-88EA4614C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076" y="571701"/>
            <a:ext cx="1906750" cy="2858393"/>
          </a:xfrm>
        </p:spPr>
      </p:pic>
      <p:sp>
        <p:nvSpPr>
          <p:cNvPr id="17" name="Tijdelijke aanduiding voor tekst 10">
            <a:extLst>
              <a:ext uri="{FF2B5EF4-FFF2-40B4-BE49-F238E27FC236}">
                <a16:creationId xmlns:a16="http://schemas.microsoft.com/office/drawing/2014/main" id="{FACC8C39-8D52-46C4-BC42-E3BE08DEAA9F}"/>
              </a:ext>
            </a:extLst>
          </p:cNvPr>
          <p:cNvSpPr txBox="1">
            <a:spLocks/>
          </p:cNvSpPr>
          <p:nvPr/>
        </p:nvSpPr>
        <p:spPr>
          <a:xfrm>
            <a:off x="6942515" y="1554172"/>
            <a:ext cx="3878813" cy="2574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/>
              <a:t>Hobby’s: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Sailing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CrossFit</a:t>
            </a: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/>
              <a:t>Scouting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/>
              <a:t>Geocaching</a:t>
            </a:r>
            <a:endParaRPr lang="nl-NL" dirty="0"/>
          </a:p>
          <a:p>
            <a:endParaRPr lang="nl-NL" dirty="0"/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960DCBD9-1699-12D2-E2A4-93F937A1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76" y="4039527"/>
            <a:ext cx="2095608" cy="208290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C4B202-5DB2-617B-F734-752BEAC5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028" y="4030001"/>
            <a:ext cx="2057506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64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DFE49-55BA-73DF-EAE2-D62A0D30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315B9702-C5CF-6CAA-2AB2-35D8EDD1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0299" y="1750157"/>
            <a:ext cx="9851402" cy="335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392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36CBD-1E7C-E688-6ACE-F925C5E0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52185788-85C6-1816-22BE-1426C72318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91" y="157520"/>
            <a:ext cx="10092176" cy="65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6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A5A4C-F8D5-446F-6331-5D97E777E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97EB8E8A-F2C7-7061-DD0F-238DEADC1B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0320" y="137677"/>
            <a:ext cx="5351359" cy="658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4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0787A-BC63-48D5-8B44-96531A036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49D5071B-E486-0C82-55BC-06ABF55D9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5292" y="123872"/>
            <a:ext cx="9816652" cy="66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40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FF6BA-621C-DCE9-735A-93D09B49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E8EB894D-9D52-FEF3-4EFF-B482DDA8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522" y="312405"/>
            <a:ext cx="10406627" cy="5437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37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E4DFC-914C-B446-4E3C-B5915AF6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AE2A357-8BB3-D6D5-B37A-74FC26628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5252" y="56555"/>
            <a:ext cx="8541495" cy="674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D09BA-EA87-9E3E-6991-CBCFCA11A0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F52763CE-CEDC-F159-AB01-5F4A450C0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517" y="1159271"/>
            <a:ext cx="10892965" cy="45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252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C855C-992C-647F-46A2-2DAF9A67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2C6A3761-2E48-887A-EE48-CC994F0FB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295" y="65988"/>
            <a:ext cx="11242636" cy="679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43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2CDAD2B-83E7-4960-ADEB-C4D1237B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698" y="406668"/>
            <a:ext cx="8628612" cy="673505"/>
          </a:xfrm>
        </p:spPr>
        <p:txBody>
          <a:bodyPr>
            <a:normAutofit fontScale="90000"/>
          </a:bodyPr>
          <a:lstStyle/>
          <a:p>
            <a:r>
              <a:rPr lang="nl-NL" dirty="0"/>
              <a:t>Ivo Verburgh</a:t>
            </a:r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382D7F35-FD39-4A83-8A50-22850DDE3A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76698" y="1080173"/>
            <a:ext cx="8628611" cy="473999"/>
          </a:xfrm>
        </p:spPr>
        <p:txBody>
          <a:bodyPr>
            <a:normAutofit lnSpcReduction="10000"/>
          </a:bodyPr>
          <a:lstStyle/>
          <a:p>
            <a:r>
              <a:rPr lang="nl-NL" dirty="0"/>
              <a:t>Lead .NET Developer</a:t>
            </a:r>
          </a:p>
        </p:txBody>
      </p:sp>
      <p:sp>
        <p:nvSpPr>
          <p:cNvPr id="12" name="Tijdelijke aanduiding voor tekst 11">
            <a:extLst>
              <a:ext uri="{FF2B5EF4-FFF2-40B4-BE49-F238E27FC236}">
                <a16:creationId xmlns:a16="http://schemas.microsoft.com/office/drawing/2014/main" id="{DFC213DA-0A53-4716-A8CE-0D91D620F4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360" y="5958596"/>
            <a:ext cx="3878813" cy="307975"/>
          </a:xfrm>
        </p:spPr>
        <p:txBody>
          <a:bodyPr/>
          <a:lstStyle/>
          <a:p>
            <a:r>
              <a:rPr lang="nl-NL" dirty="0"/>
              <a:t>https://www.linkedin.com/in/ivo-verburgh/</a:t>
            </a:r>
          </a:p>
          <a:p>
            <a:endParaRPr lang="nl-NL" dirty="0"/>
          </a:p>
        </p:txBody>
      </p:sp>
      <p:sp>
        <p:nvSpPr>
          <p:cNvPr id="13" name="Tijdelijke aanduiding voor tekst 12">
            <a:extLst>
              <a:ext uri="{FF2B5EF4-FFF2-40B4-BE49-F238E27FC236}">
                <a16:creationId xmlns:a16="http://schemas.microsoft.com/office/drawing/2014/main" id="{AA7EC384-EF20-4BDE-9C00-CE02585476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5578" y="5551004"/>
            <a:ext cx="2790133" cy="347949"/>
          </a:xfrm>
        </p:spPr>
        <p:txBody>
          <a:bodyPr/>
          <a:lstStyle/>
          <a:p>
            <a:r>
              <a:rPr lang="nl-NL" dirty="0"/>
              <a:t>https://github.com/iverburgh/</a:t>
            </a:r>
          </a:p>
          <a:p>
            <a:endParaRPr lang="nl-NL" dirty="0"/>
          </a:p>
        </p:txBody>
      </p:sp>
      <p:pic>
        <p:nvPicPr>
          <p:cNvPr id="16" name="Tijdelijke aanduiding voor afbeelding 11">
            <a:extLst>
              <a:ext uri="{FF2B5EF4-FFF2-40B4-BE49-F238E27FC236}">
                <a16:creationId xmlns:a16="http://schemas.microsoft.com/office/drawing/2014/main" id="{C56D99FB-6D10-42D4-9492-88EA4614C51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3076" y="571701"/>
            <a:ext cx="1906750" cy="2858393"/>
          </a:xfr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960DCBD9-1699-12D2-E2A4-93F937A11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593" y="1501348"/>
            <a:ext cx="3878813" cy="385530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3C4B202-5DB2-617B-F734-752BEAC53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53" y="3748107"/>
            <a:ext cx="2057506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13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FC521-7B14-47A1-431C-A152CE4AC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35D55EB-406E-0438-232E-C29D5CB93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54065" y="0"/>
            <a:ext cx="48838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846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92D21-1160-757C-FF06-A5798E6D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NuGet- en .NET-bibliotheken - .NET | Microsoft Learn">
            <a:extLst>
              <a:ext uri="{FF2B5EF4-FFF2-40B4-BE49-F238E27FC236}">
                <a16:creationId xmlns:a16="http://schemas.microsoft.com/office/drawing/2014/main" id="{EE0FD744-B277-8484-3F1B-DABA535C3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605" y="382228"/>
            <a:ext cx="422910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pm - Wikipedia">
            <a:extLst>
              <a:ext uri="{FF2B5EF4-FFF2-40B4-BE49-F238E27FC236}">
                <a16:creationId xmlns:a16="http://schemas.microsoft.com/office/drawing/2014/main" id="{500602C4-A5D2-148F-FD15-7360CEC17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486" y="2222494"/>
            <a:ext cx="5369940" cy="208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esting Azure DevOps Pipelines Locally – PR Code">
            <a:extLst>
              <a:ext uri="{FF2B5EF4-FFF2-40B4-BE49-F238E27FC236}">
                <a16:creationId xmlns:a16="http://schemas.microsoft.com/office/drawing/2014/main" id="{444DD4C0-1AA7-69C5-B432-9F0A232B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386" y="4211503"/>
            <a:ext cx="3928473" cy="22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What is Azure Bicep?. Azure Bicep is a domain-specific… | by Marvin Conejo  | Medium">
            <a:extLst>
              <a:ext uri="{FF2B5EF4-FFF2-40B4-BE49-F238E27FC236}">
                <a16:creationId xmlns:a16="http://schemas.microsoft.com/office/drawing/2014/main" id="{7158A5FE-E2C5-5F98-24A6-91107ED2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917" y="4211503"/>
            <a:ext cx="3362554" cy="255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NET - Wikipedia">
            <a:extLst>
              <a:ext uri="{FF2B5EF4-FFF2-40B4-BE49-F238E27FC236}">
                <a16:creationId xmlns:a16="http://schemas.microsoft.com/office/drawing/2014/main" id="{35E3B532-1DDD-FC63-B637-C20066386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98" y="245881"/>
            <a:ext cx="3746369" cy="374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961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B2DA18-0C4A-520E-C44B-81F1E32DB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8BA3245-612A-D6F2-EAA7-F93E3113C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04313" y="0"/>
            <a:ext cx="518337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243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392E6-3E9C-BE16-92E9-0E41DAE0A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 is Cybersecurity? Tips voor Effectieve Bescherming | Kaspersky">
            <a:extLst>
              <a:ext uri="{FF2B5EF4-FFF2-40B4-BE49-F238E27FC236}">
                <a16:creationId xmlns:a16="http://schemas.microsoft.com/office/drawing/2014/main" id="{80D6F4C3-6F94-153A-CC12-A35DF4FBF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1" y="647340"/>
            <a:ext cx="10529741" cy="593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741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C67E4-A1B4-642F-8540-E9F37C83F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he Fundamental Metrics to Measure Your Mobile App Performance">
            <a:extLst>
              <a:ext uri="{FF2B5EF4-FFF2-40B4-BE49-F238E27FC236}">
                <a16:creationId xmlns:a16="http://schemas.microsoft.com/office/drawing/2014/main" id="{EC0383C2-780F-1F45-D059-BDB0CB493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98" y="372359"/>
            <a:ext cx="9781251" cy="611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795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C96E5-39F4-64BF-267B-DB2A3815C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Quality | Bruker">
            <a:extLst>
              <a:ext uri="{FF2B5EF4-FFF2-40B4-BE49-F238E27FC236}">
                <a16:creationId xmlns:a16="http://schemas.microsoft.com/office/drawing/2014/main" id="{D00137C8-9892-E979-FC9E-3933FC5CA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8" y="554693"/>
            <a:ext cx="10585169" cy="594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4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F0DA4-457A-EC06-DA4E-EBDDC70EB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w to use the DockerOperator - marclamberti">
            <a:extLst>
              <a:ext uri="{FF2B5EF4-FFF2-40B4-BE49-F238E27FC236}">
                <a16:creationId xmlns:a16="http://schemas.microsoft.com/office/drawing/2014/main" id="{04F7570D-D4CC-8C88-68A3-2BE4A942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776142"/>
      </p:ext>
    </p:extLst>
  </p:cSld>
  <p:clrMapOvr>
    <a:masterClrMapping/>
  </p:clrMapOvr>
</p:sld>
</file>

<file path=ppt/theme/theme1.xml><?xml version="1.0" encoding="utf-8"?>
<a:theme xmlns:a="http://schemas.openxmlformats.org/drawingml/2006/main" name="1_Kantoorthema">
  <a:themeElements>
    <a:clrScheme name="4DotNet 2019">
      <a:dk1>
        <a:srgbClr val="FFFFFF"/>
      </a:dk1>
      <a:lt1>
        <a:srgbClr val="1226AA"/>
      </a:lt1>
      <a:dk2>
        <a:srgbClr val="FFFFFF"/>
      </a:dk2>
      <a:lt2>
        <a:srgbClr val="1226A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DotNet 2019">
      <a:majorFont>
        <a:latin typeface="NeuzeitS LT Book"/>
        <a:ea typeface=""/>
        <a:cs typeface=""/>
      </a:majorFont>
      <a:minorFont>
        <a:latin typeface="NeuzeitS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DotNet.potx" id="{6EBE8229-C4A2-44FC-B149-BF03E7FC328E}" vid="{D7DFB71B-7E0B-4A7D-BB0D-600CB48BC2F3}"/>
    </a:ext>
  </a:extLst>
</a:theme>
</file>

<file path=ppt/theme/theme2.xml><?xml version="1.0" encoding="utf-8"?>
<a:theme xmlns:a="http://schemas.openxmlformats.org/drawingml/2006/main" name="2_Kantoorthema">
  <a:themeElements>
    <a:clrScheme name="4DotNet 2019">
      <a:dk1>
        <a:srgbClr val="FFFFFF"/>
      </a:dk1>
      <a:lt1>
        <a:srgbClr val="1226AA"/>
      </a:lt1>
      <a:dk2>
        <a:srgbClr val="FFFFFF"/>
      </a:dk2>
      <a:lt2>
        <a:srgbClr val="1226AA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DotNet 2019">
      <a:majorFont>
        <a:latin typeface="NeuzeitS LT Book"/>
        <a:ea typeface=""/>
        <a:cs typeface=""/>
      </a:majorFont>
      <a:minorFont>
        <a:latin typeface="NeuzeitS-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4DotNet.potx" id="{6EBE8229-C4A2-44FC-B149-BF03E7FC328E}" vid="{40D1B1DE-FECF-49F5-9F1D-B389DB3D0EAE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EBCDAD10706B48883F59B0430F67D9" ma:contentTypeVersion="9" ma:contentTypeDescription="Create a new document." ma:contentTypeScope="" ma:versionID="b8da532ae8b844ec905798275596e81d">
  <xsd:schema xmlns:xsd="http://www.w3.org/2001/XMLSchema" xmlns:xs="http://www.w3.org/2001/XMLSchema" xmlns:p="http://schemas.microsoft.com/office/2006/metadata/properties" xmlns:ns2="7d9c7668-104e-43bb-9512-d0aa30b20995" xmlns:ns3="cb7ab910-79ef-488f-a130-92a7bae0bc62" targetNamespace="http://schemas.microsoft.com/office/2006/metadata/properties" ma:root="true" ma:fieldsID="921ac32f91e916c9a7a5581af3453b19" ns2:_="" ns3:_="">
    <xsd:import namespace="7d9c7668-104e-43bb-9512-d0aa30b20995"/>
    <xsd:import namespace="cb7ab910-79ef-488f-a130-92a7bae0bc6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9c7668-104e-43bb-9512-d0aa30b2099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7ab910-79ef-488f-a130-92a7bae0bc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1F1EB5-0204-4F76-BB2C-D19DF1C3CE5A}">
  <ds:schemaRefs>
    <ds:schemaRef ds:uri="cb7ab910-79ef-488f-a130-92a7bae0bc62"/>
    <ds:schemaRef ds:uri="http://purl.org/dc/dcmitype/"/>
    <ds:schemaRef ds:uri="7d9c7668-104e-43bb-9512-d0aa30b20995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97C309-9C89-4E9D-945B-5179B2C9CB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d9c7668-104e-43bb-9512-d0aa30b20995"/>
    <ds:schemaRef ds:uri="cb7ab910-79ef-488f-a130-92a7bae0bc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0E3A9F-A1DB-4E99-936B-F6866DB6A2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4Dotnet template</Template>
  <TotalTime>2519</TotalTime>
  <Words>318</Words>
  <Application>Microsoft Office PowerPoint</Application>
  <PresentationFormat>Breedbeeld</PresentationFormat>
  <Paragraphs>97</Paragraphs>
  <Slides>28</Slides>
  <Notes>2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2</vt:i4>
      </vt:variant>
      <vt:variant>
        <vt:lpstr>Diatitels</vt:lpstr>
      </vt:variant>
      <vt:variant>
        <vt:i4>28</vt:i4>
      </vt:variant>
    </vt:vector>
  </HeadingPairs>
  <TitlesOfParts>
    <vt:vector size="35" baseType="lpstr">
      <vt:lpstr>Aptos Narrow</vt:lpstr>
      <vt:lpstr>Arial</vt:lpstr>
      <vt:lpstr>Calibri</vt:lpstr>
      <vt:lpstr>NeuzeitS LT Book</vt:lpstr>
      <vt:lpstr>NeuzeitS-Book</vt:lpstr>
      <vt:lpstr>1_Kantoorthema</vt:lpstr>
      <vt:lpstr>2_Kantoorthema</vt:lpstr>
      <vt:lpstr>Automated Dependency Updates in Azure DevOps</vt:lpstr>
      <vt:lpstr>Ivo Verburgh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Ivo Verburgh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Ivo Verburgh</dc:creator>
  <cp:lastModifiedBy>Ivo Verburgh</cp:lastModifiedBy>
  <cp:revision>729</cp:revision>
  <dcterms:created xsi:type="dcterms:W3CDTF">2021-10-26T19:07:47Z</dcterms:created>
  <dcterms:modified xsi:type="dcterms:W3CDTF">2025-06-04T20:39:37Z</dcterms:modified>
</cp:coreProperties>
</file>